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18A06-B001-4150-B7CE-45236D9CA6E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5564-142D-4134-BFC2-A1CB1B3BF1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B36E-030E-4254-9CD2-5595C7D49A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38EAE-2F60-4253-BDCC-D920CAB732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D252-DEF2-46D7-AF71-E91B6CDE4DF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2DDF6-32A8-48DD-8417-E5D93016FD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EA17-2632-47C1-AF2F-99280F3774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BE9C2-5FD1-4D5C-A828-C70FCB3CED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25D47-B637-435D-9C4B-15F125E94F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4D6C8-8D76-4AA2-B7EA-B9E8474BD1E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8B52B-D9F9-4D83-BF90-90675B7AC2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380C10-CB0A-4F7F-8171-9BB7AD6AD19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286380" y="3929066"/>
            <a:ext cx="3643337" cy="12144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643998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FRAUDE DE CONCESIONARIOS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286380" y="5280042"/>
            <a:ext cx="3654433" cy="434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PIDA CITA PREVIA: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14283" y="5929330"/>
            <a:ext cx="8715436" cy="7397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91.689.57.99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5357818" y="4854586"/>
            <a:ext cx="3500462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www.grupoemgestion.com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565900" y="3357563"/>
            <a:ext cx="2260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0" y="1500174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 b="1" dirty="0" smtClean="0">
              <a:solidFill>
                <a:srgbClr val="FF0000"/>
              </a:solidFill>
              <a:latin typeface="+mj-lt"/>
            </a:endParaRPr>
          </a:p>
          <a:p>
            <a:pPr algn="r"/>
            <a:endParaRPr lang="es-ES" sz="3200" b="1" dirty="0" smtClean="0">
              <a:solidFill>
                <a:srgbClr val="FF0000"/>
              </a:solidFill>
              <a:latin typeface="+mj-lt"/>
            </a:endParaRPr>
          </a:p>
          <a:p>
            <a:pPr algn="r"/>
            <a:endParaRPr lang="es-E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6" descr="http://actualidad.seguroslagunaro.com/wp-content/uploads/2012/07/comprarsegundamanococh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459006"/>
            <a:ext cx="4857784" cy="3225872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5286380" y="3865251"/>
            <a:ext cx="30003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GRUPO EM</a:t>
            </a:r>
            <a:endParaRPr lang="es-E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5357818" y="4356106"/>
            <a:ext cx="1857388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429256" y="4365317"/>
            <a:ext cx="1714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GESTIÓN</a:t>
            </a:r>
            <a:endParaRPr lang="es-E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286644" y="392906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C/ Getafe Nº3</a:t>
            </a:r>
          </a:p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Leganés</a:t>
            </a:r>
          </a:p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(Madrid)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14282" y="1071546"/>
            <a:ext cx="864399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¿ES UNO DE LOS AFECTADOS?</a:t>
            </a:r>
            <a:endParaRPr lang="es-ES" sz="2800" b="1" cap="none" spc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42844" y="157161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Si usted adquirió su vehículo Volkswagen, SEAT o </a:t>
            </a:r>
            <a:r>
              <a:rPr lang="es-ES" sz="2200" b="1" dirty="0" err="1" smtClean="0">
                <a:solidFill>
                  <a:schemeClr val="bg1"/>
                </a:solidFill>
              </a:rPr>
              <a:t>Audi</a:t>
            </a:r>
            <a:r>
              <a:rPr lang="es-ES" sz="2200" b="1" dirty="0" smtClean="0">
                <a:solidFill>
                  <a:schemeClr val="bg1"/>
                </a:solidFill>
              </a:rPr>
              <a:t> entre 2006 y 2013 puede ser uno de los afectados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214974" y="2425479"/>
            <a:ext cx="38576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1900" b="1" dirty="0" smtClean="0">
                <a:solidFill>
                  <a:schemeClr val="bg1"/>
                </a:solidFill>
              </a:rPr>
              <a:t>Posibilidad de recuperar entre 750 € y 1.500 € </a:t>
            </a:r>
          </a:p>
          <a:p>
            <a:endParaRPr lang="es-ES" sz="19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ES" sz="1900" b="1" dirty="0" smtClean="0">
                <a:solidFill>
                  <a:schemeClr val="bg1"/>
                </a:solidFill>
              </a:rPr>
              <a:t> Información sin compromiso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60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palbujar</dc:creator>
  <cp:lastModifiedBy>Usuario</cp:lastModifiedBy>
  <cp:revision>46</cp:revision>
  <dcterms:created xsi:type="dcterms:W3CDTF">2011-07-06T11:24:11Z</dcterms:created>
  <dcterms:modified xsi:type="dcterms:W3CDTF">2015-09-24T09:21:30Z</dcterms:modified>
</cp:coreProperties>
</file>